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74" r:id="rId8"/>
    <p:sldId id="262" r:id="rId9"/>
    <p:sldId id="263" r:id="rId10"/>
    <p:sldId id="264" r:id="rId11"/>
    <p:sldId id="265" r:id="rId12"/>
    <p:sldId id="266" r:id="rId13"/>
    <p:sldId id="267" r:id="rId14"/>
    <p:sldId id="272" r:id="rId15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78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5.xml"/><Relationship Id="rId3" Type="http://schemas.openxmlformats.org/officeDocument/2006/relationships/image" Target="../media/image1.png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573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1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1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1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内容占位符 4" descr="1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0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104140"/>
            <a:ext cx="12192635" cy="69621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0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0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0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2230" y="-104140"/>
            <a:ext cx="12376150" cy="69621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1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0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0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内容占位符 4" descr="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commondata" val="eyJoZGlkIjoiZGEzNWU1OWRlMDM5ZTgyMTE3MDkzNWUzNjc3Yjc1NGQ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1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PC</dc:creator>
  <cp:lastModifiedBy>jerey sun 壹零空间设计</cp:lastModifiedBy>
  <cp:revision>157</cp:revision>
  <dcterms:created xsi:type="dcterms:W3CDTF">2019-06-19T02:08:00Z</dcterms:created>
  <dcterms:modified xsi:type="dcterms:W3CDTF">2024-08-29T06:20:54Z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ICV">
    <vt:lpwstr>FFDB6FEB1463474FA840CEE084EAA009_12</vt:lpwstr>
  </property>
</Properties>
</file>